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n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6728" y="0"/>
            <a:ext cx="2315272" cy="2780745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01744"/>
            <a:ext cx="2848420" cy="205625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A46EE14-284A-4080-81F8-D5A3C33280DA}" type="datetimeFigureOut">
              <a:rPr lang="es-MX" smtClean="0"/>
              <a:t>14/09/2023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B9F3D7-E519-430A-BE52-DE59D9303D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3327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A46EE14-284A-4080-81F8-D5A3C33280DA}" type="datetimeFigureOut">
              <a:rPr lang="es-MX" smtClean="0"/>
              <a:t>14/09/2023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B9F3D7-E519-430A-BE52-DE59D9303DFC}" type="slidenum">
              <a:rPr lang="es-MX" smtClean="0"/>
              <a:t>‹Nº›</a:t>
            </a:fld>
            <a:endParaRPr lang="es-MX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6728" y="0"/>
            <a:ext cx="2315272" cy="278074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01744"/>
            <a:ext cx="2848420" cy="2056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72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A46EE14-284A-4080-81F8-D5A3C33280DA}" type="datetimeFigureOut">
              <a:rPr lang="es-MX" smtClean="0"/>
              <a:t>14/09/2023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B9F3D7-E519-430A-BE52-DE59D9303DFC}" type="slidenum">
              <a:rPr lang="es-MX" smtClean="0"/>
              <a:t>‹Nº›</a:t>
            </a:fld>
            <a:endParaRPr lang="es-MX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6728" y="0"/>
            <a:ext cx="2315272" cy="278074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01744"/>
            <a:ext cx="2848420" cy="2056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8655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A46EE14-284A-4080-81F8-D5A3C33280DA}" type="datetimeFigureOut">
              <a:rPr lang="es-MX" smtClean="0"/>
              <a:t>14/09/2023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B9F3D7-E519-430A-BE52-DE59D9303DFC}" type="slidenum">
              <a:rPr lang="es-MX" smtClean="0"/>
              <a:t>‹Nº›</a:t>
            </a:fld>
            <a:endParaRPr lang="es-MX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6728" y="0"/>
            <a:ext cx="2315272" cy="278074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01744"/>
            <a:ext cx="2848420" cy="2056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794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A46EE14-284A-4080-81F8-D5A3C33280DA}" type="datetimeFigureOut">
              <a:rPr lang="es-MX" smtClean="0"/>
              <a:t>14/09/2023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B9F3D7-E519-430A-BE52-DE59D9303DFC}" type="slidenum">
              <a:rPr lang="es-MX" smtClean="0"/>
              <a:t>‹Nº›</a:t>
            </a:fld>
            <a:endParaRPr lang="es-MX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6728" y="0"/>
            <a:ext cx="2315272" cy="278074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01744"/>
            <a:ext cx="2848420" cy="2056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530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A46EE14-284A-4080-81F8-D5A3C33280DA}" type="datetimeFigureOut">
              <a:rPr lang="es-MX" smtClean="0"/>
              <a:t>14/09/2023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B9F3D7-E519-430A-BE52-DE59D9303DFC}" type="slidenum">
              <a:rPr lang="es-MX" smtClean="0"/>
              <a:t>‹Nº›</a:t>
            </a:fld>
            <a:endParaRPr lang="es-MX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6728" y="0"/>
            <a:ext cx="2315272" cy="278074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01744"/>
            <a:ext cx="2848420" cy="2056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759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A46EE14-284A-4080-81F8-D5A3C33280DA}" type="datetimeFigureOut">
              <a:rPr lang="es-MX" smtClean="0"/>
              <a:t>14/09/2023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B9F3D7-E519-430A-BE52-DE59D9303DFC}" type="slidenum">
              <a:rPr lang="es-MX" smtClean="0"/>
              <a:t>‹Nº›</a:t>
            </a:fld>
            <a:endParaRPr lang="es-MX"/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6728" y="0"/>
            <a:ext cx="2315272" cy="2780745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01744"/>
            <a:ext cx="2848420" cy="2056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2268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A46EE14-284A-4080-81F8-D5A3C33280DA}" type="datetimeFigureOut">
              <a:rPr lang="es-MX" smtClean="0"/>
              <a:t>14/09/2023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B9F3D7-E519-430A-BE52-DE59D9303DFC}" type="slidenum">
              <a:rPr lang="es-MX" smtClean="0"/>
              <a:t>‹Nº›</a:t>
            </a:fld>
            <a:endParaRPr lang="es-MX"/>
          </a:p>
        </p:txBody>
      </p:sp>
      <p:pic>
        <p:nvPicPr>
          <p:cNvPr id="6" name="Imagen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6728" y="0"/>
            <a:ext cx="2315272" cy="2780745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01744"/>
            <a:ext cx="2848420" cy="2056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504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A46EE14-284A-4080-81F8-D5A3C33280DA}" type="datetimeFigureOut">
              <a:rPr lang="es-MX" smtClean="0"/>
              <a:t>14/09/2023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B9F3D7-E519-430A-BE52-DE59D9303DFC}" type="slidenum">
              <a:rPr lang="es-MX" smtClean="0"/>
              <a:t>‹Nº›</a:t>
            </a:fld>
            <a:endParaRPr lang="es-MX"/>
          </a:p>
        </p:txBody>
      </p:sp>
      <p:pic>
        <p:nvPicPr>
          <p:cNvPr id="5" name="Imagen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6728" y="0"/>
            <a:ext cx="2315272" cy="2780745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01744"/>
            <a:ext cx="2848420" cy="2056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320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A46EE14-284A-4080-81F8-D5A3C33280DA}" type="datetimeFigureOut">
              <a:rPr lang="es-MX" smtClean="0"/>
              <a:t>14/09/2023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B9F3D7-E519-430A-BE52-DE59D9303DFC}" type="slidenum">
              <a:rPr lang="es-MX" smtClean="0"/>
              <a:t>‹Nº›</a:t>
            </a:fld>
            <a:endParaRPr lang="es-MX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6728" y="0"/>
            <a:ext cx="2315272" cy="278074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01744"/>
            <a:ext cx="2848420" cy="2056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444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A46EE14-284A-4080-81F8-D5A3C33280DA}" type="datetimeFigureOut">
              <a:rPr lang="es-MX" smtClean="0"/>
              <a:t>14/09/2023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B9F3D7-E519-430A-BE52-DE59D9303DFC}" type="slidenum">
              <a:rPr lang="es-MX" smtClean="0"/>
              <a:t>‹Nº›</a:t>
            </a:fld>
            <a:endParaRPr lang="es-MX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6728" y="0"/>
            <a:ext cx="2315272" cy="278074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01744"/>
            <a:ext cx="2848420" cy="2056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8480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6728" y="0"/>
            <a:ext cx="2315272" cy="278074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01744"/>
            <a:ext cx="2848420" cy="2056256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1" y="6025948"/>
            <a:ext cx="1444322" cy="463059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736" y="5829872"/>
            <a:ext cx="671297" cy="671297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5082" y="6047720"/>
            <a:ext cx="1923295" cy="554074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27" y="163471"/>
            <a:ext cx="4572001" cy="946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354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281353"/>
            <a:ext cx="10515600" cy="2719387"/>
          </a:xfrm>
        </p:spPr>
        <p:txBody>
          <a:bodyPr/>
          <a:lstStyle/>
          <a:p>
            <a:pPr algn="ctr"/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elix Titling" panose="04060505060202020A04" pitchFamily="82" charset="0"/>
              </a:rPr>
              <a:t>Posible plantilla</a:t>
            </a:r>
            <a:r>
              <a:rPr lang="es-CO" dirty="0">
                <a:latin typeface="Cooper Black" panose="0208090404030B020404" pitchFamily="18" charset="0"/>
              </a:rPr>
              <a:t/>
            </a:r>
            <a:br>
              <a:rPr lang="es-CO" dirty="0">
                <a:latin typeface="Cooper Black" panose="0208090404030B020404" pitchFamily="18" charset="0"/>
              </a:rPr>
            </a:br>
            <a:endParaRPr lang="es-MX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000740"/>
            <a:ext cx="10515600" cy="1500187"/>
          </a:xfrm>
        </p:spPr>
        <p:txBody>
          <a:bodyPr/>
          <a:lstStyle/>
          <a:p>
            <a:pPr algn="ctr"/>
            <a:endParaRPr lang="es-MX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2773565" y="5945556"/>
            <a:ext cx="2653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>
                <a:latin typeface="Arial Rounded MT Bold" panose="020F0704030504030204" pitchFamily="34" charset="0"/>
              </a:rPr>
              <a:t>Logo de la Institución </a:t>
            </a:r>
          </a:p>
          <a:p>
            <a:pPr algn="ctr"/>
            <a:r>
              <a:rPr lang="es-CO" dirty="0">
                <a:latin typeface="Arial Rounded MT Bold" panose="020F0704030504030204" pitchFamily="34" charset="0"/>
              </a:rPr>
              <a:t>Este es un ejemplo</a:t>
            </a:r>
          </a:p>
        </p:txBody>
      </p:sp>
    </p:spTree>
    <p:extLst>
      <p:ext uri="{BB962C8B-B14F-4D97-AF65-F5344CB8AC3E}">
        <p14:creationId xmlns:p14="http://schemas.microsoft.com/office/powerpoint/2010/main" val="306319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61A60F-43F2-41A0-8A25-A821560D6ED1}"/>
              </a:ext>
            </a:extLst>
          </p:cNvPr>
          <p:cNvSpPr txBox="1">
            <a:spLocks/>
          </p:cNvSpPr>
          <p:nvPr/>
        </p:nvSpPr>
        <p:spPr>
          <a:xfrm>
            <a:off x="833091" y="1101614"/>
            <a:ext cx="10442763" cy="136400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elix Titling" panose="04060505060202020A04" pitchFamily="82" charset="0"/>
              </a:rPr>
              <a:t>Título:</a:t>
            </a:r>
            <a:r>
              <a:rPr lang="es-MX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anose="0208090404030B020404" pitchFamily="18" charset="0"/>
              </a:rPr>
              <a:t> </a:t>
            </a:r>
            <a:r>
              <a:rPr lang="es-MX" sz="3200" dirty="0">
                <a:latin typeface="Plantagenet Cherokee" panose="02020602070100000000" pitchFamily="18" charset="0"/>
              </a:rPr>
              <a:t>por favor no use mayúsculas sostenidas  </a:t>
            </a:r>
            <a:endParaRPr lang="es-MX" sz="3500" dirty="0">
              <a:latin typeface="Plantagenet Cherokee" panose="02020602070100000000" pitchFamily="18" charset="0"/>
            </a:endParaRP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6B5FCE5-5A57-44ED-8C13-8A46428EB7D2}"/>
              </a:ext>
            </a:extLst>
          </p:cNvPr>
          <p:cNvSpPr txBox="1">
            <a:spLocks/>
          </p:cNvSpPr>
          <p:nvPr/>
        </p:nvSpPr>
        <p:spPr>
          <a:xfrm>
            <a:off x="1537322" y="2703924"/>
            <a:ext cx="7691428" cy="38492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4000" dirty="0">
                <a:latin typeface="Century Gothic" panose="020B0502020202020204" pitchFamily="34" charset="0"/>
              </a:rPr>
              <a:t>Nombre (s)autor(es):</a:t>
            </a:r>
          </a:p>
          <a:p>
            <a:endParaRPr lang="es-MX" sz="4000" dirty="0"/>
          </a:p>
          <a:p>
            <a:pPr marL="0" indent="0">
              <a:buNone/>
            </a:pPr>
            <a:r>
              <a:rPr lang="es-MX" sz="4000" dirty="0">
                <a:latin typeface="Century Gothic" panose="020B0502020202020204" pitchFamily="34" charset="0"/>
              </a:rPr>
              <a:t>Institución: </a:t>
            </a:r>
          </a:p>
          <a:p>
            <a:endParaRPr lang="es-MX" sz="4000" dirty="0"/>
          </a:p>
          <a:p>
            <a:pPr marL="0" indent="0">
              <a:buNone/>
            </a:pPr>
            <a:r>
              <a:rPr lang="es-MX" sz="4000" dirty="0">
                <a:latin typeface="Century Gothic" panose="020B0502020202020204" pitchFamily="34" charset="0"/>
              </a:rPr>
              <a:t>E-mail:</a:t>
            </a:r>
          </a:p>
          <a:p>
            <a:pPr marL="0" indent="0">
              <a:buNone/>
            </a:pP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418563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880706" y="1703454"/>
            <a:ext cx="4388268" cy="89768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5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elix Titling" panose="04060505060202020A04" pitchFamily="82" charset="0"/>
              </a:rPr>
              <a:t>Problema:</a:t>
            </a:r>
            <a:r>
              <a:rPr lang="es-MX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elix Titling" panose="04060505060202020A04" pitchFamily="82" charset="0"/>
              </a:rPr>
              <a:t> </a:t>
            </a:r>
            <a:endParaRPr lang="es-MX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elix Titling" panose="04060505060202020A04" pitchFamily="82" charset="0"/>
            </a:endParaRPr>
          </a:p>
        </p:txBody>
      </p:sp>
      <p:sp>
        <p:nvSpPr>
          <p:cNvPr id="3" name="Marcador de texto 2"/>
          <p:cNvSpPr txBox="1">
            <a:spLocks/>
          </p:cNvSpPr>
          <p:nvPr/>
        </p:nvSpPr>
        <p:spPr>
          <a:xfrm>
            <a:off x="4400952" y="3242558"/>
            <a:ext cx="3908503" cy="860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>
                <a:latin typeface="Arial Black" panose="020B0A04020102020204" pitchFamily="34" charset="0"/>
              </a:rPr>
              <a:t>Imagen </a:t>
            </a:r>
            <a:r>
              <a:rPr lang="es-MX" dirty="0">
                <a:latin typeface="Arial Black" panose="020B0A04020102020204" pitchFamily="34" charset="0"/>
              </a:rPr>
              <a:t>(opcional)</a:t>
            </a:r>
          </a:p>
        </p:txBody>
      </p:sp>
    </p:spTree>
    <p:extLst>
      <p:ext uri="{BB962C8B-B14F-4D97-AF65-F5344CB8AC3E}">
        <p14:creationId xmlns:p14="http://schemas.microsoft.com/office/powerpoint/2010/main" val="92061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34FAA5-0E85-4A56-A4F8-DBBDCE4F8C95}"/>
              </a:ext>
            </a:extLst>
          </p:cNvPr>
          <p:cNvSpPr txBox="1">
            <a:spLocks/>
          </p:cNvSpPr>
          <p:nvPr/>
        </p:nvSpPr>
        <p:spPr>
          <a:xfrm>
            <a:off x="822238" y="1374702"/>
            <a:ext cx="5903683" cy="9152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elix Titling" panose="04060505060202020A04" pitchFamily="82" charset="0"/>
              </a:rPr>
              <a:t>Metodología: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E765B13-149C-43BC-A5BC-64B0D246FF6A}"/>
              </a:ext>
            </a:extLst>
          </p:cNvPr>
          <p:cNvSpPr txBox="1">
            <a:spLocks/>
          </p:cNvSpPr>
          <p:nvPr/>
        </p:nvSpPr>
        <p:spPr>
          <a:xfrm>
            <a:off x="4224319" y="3170513"/>
            <a:ext cx="4210497" cy="5361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>
                <a:latin typeface="Arial Black" panose="020B0A04020102020204" pitchFamily="34" charset="0"/>
              </a:rPr>
              <a:t>Imagen </a:t>
            </a:r>
            <a:r>
              <a:rPr lang="es-MX" dirty="0">
                <a:latin typeface="Arial Black" panose="020B0A04020102020204" pitchFamily="34" charset="0"/>
              </a:rPr>
              <a:t>(opcional)</a:t>
            </a:r>
          </a:p>
        </p:txBody>
      </p:sp>
    </p:spTree>
    <p:extLst>
      <p:ext uri="{BB962C8B-B14F-4D97-AF65-F5344CB8AC3E}">
        <p14:creationId xmlns:p14="http://schemas.microsoft.com/office/powerpoint/2010/main" val="392133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899165" y="1460090"/>
            <a:ext cx="6008518" cy="14688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elix Titling" panose="04060505060202020A04" pitchFamily="82" charset="0"/>
              </a:rPr>
              <a:t>Conclusiones:</a:t>
            </a:r>
            <a:r>
              <a:rPr lang="es-MX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elix Titling" panose="04060505060202020A04" pitchFamily="82" charset="0"/>
              </a:rPr>
              <a:t> </a:t>
            </a:r>
            <a:endParaRPr lang="es-MX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elix Titling" panose="04060505060202020A04" pitchFamily="82" charset="0"/>
            </a:endParaRPr>
          </a:p>
        </p:txBody>
      </p:sp>
      <p:sp>
        <p:nvSpPr>
          <p:cNvPr id="3" name="Marcador de texto 2"/>
          <p:cNvSpPr txBox="1">
            <a:spLocks/>
          </p:cNvSpPr>
          <p:nvPr/>
        </p:nvSpPr>
        <p:spPr>
          <a:xfrm>
            <a:off x="4285561" y="3275515"/>
            <a:ext cx="3866921" cy="860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>
                <a:latin typeface="Arial Black" panose="020B0A04020102020204" pitchFamily="34" charset="0"/>
              </a:rPr>
              <a:t>Imagen (opcional)</a:t>
            </a:r>
          </a:p>
        </p:txBody>
      </p:sp>
    </p:spTree>
    <p:extLst>
      <p:ext uri="{BB962C8B-B14F-4D97-AF65-F5344CB8AC3E}">
        <p14:creationId xmlns:p14="http://schemas.microsoft.com/office/powerpoint/2010/main" val="92418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2"/>
          <p:cNvSpPr txBox="1">
            <a:spLocks/>
          </p:cNvSpPr>
          <p:nvPr/>
        </p:nvSpPr>
        <p:spPr>
          <a:xfrm>
            <a:off x="4083485" y="3191670"/>
            <a:ext cx="4231521" cy="860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>
                <a:latin typeface="Arial Black" panose="020B0A04020102020204" pitchFamily="34" charset="0"/>
              </a:rPr>
              <a:t>Imagen (opcional)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9A2C81D7-EA8A-4CA5-8922-A1630C30611E}"/>
              </a:ext>
            </a:extLst>
          </p:cNvPr>
          <p:cNvSpPr txBox="1">
            <a:spLocks/>
          </p:cNvSpPr>
          <p:nvPr/>
        </p:nvSpPr>
        <p:spPr>
          <a:xfrm>
            <a:off x="873458" y="1214649"/>
            <a:ext cx="8159712" cy="9072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MX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elix Titling" panose="04060505060202020A04" pitchFamily="82" charset="0"/>
              </a:rPr>
              <a:t>Logros y Proyecciones a futuro: </a:t>
            </a:r>
          </a:p>
        </p:txBody>
      </p:sp>
    </p:spTree>
    <p:extLst>
      <p:ext uri="{BB962C8B-B14F-4D97-AF65-F5344CB8AC3E}">
        <p14:creationId xmlns:p14="http://schemas.microsoft.com/office/powerpoint/2010/main" val="255034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145866" y="4995811"/>
            <a:ext cx="8230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>
                <a:latin typeface="Arial Black" panose="020B0A04020102020204" pitchFamily="34" charset="0"/>
              </a:rPr>
              <a:t>Sugerimos esta plantilla, es opcional, pero se recomienda para que las diapositivas se vean gráficamente más </a:t>
            </a:r>
            <a:r>
              <a:rPr lang="es-CO" dirty="0" smtClean="0">
                <a:latin typeface="Arial Black" panose="020B0A04020102020204" pitchFamily="34" charset="0"/>
              </a:rPr>
              <a:t>homogéneas </a:t>
            </a:r>
            <a:endParaRPr lang="es-CO" dirty="0">
              <a:latin typeface="Arial Black" panose="020B0A040201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184" y="2853148"/>
            <a:ext cx="4966673" cy="1910514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id="{5A5A9839-855C-4D0F-9776-AD21BBA65EC0}"/>
              </a:ext>
            </a:extLst>
          </p:cNvPr>
          <p:cNvSpPr txBox="1">
            <a:spLocks/>
          </p:cNvSpPr>
          <p:nvPr/>
        </p:nvSpPr>
        <p:spPr>
          <a:xfrm>
            <a:off x="2452915" y="1031079"/>
            <a:ext cx="7616838" cy="91946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elix Titling" panose="04060505060202020A04" pitchFamily="82" charset="0"/>
              </a:rPr>
              <a:t>Muchas gracias!!!</a:t>
            </a: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CD26AC7E-B938-441F-8F28-2A0DDD094470}"/>
              </a:ext>
            </a:extLst>
          </p:cNvPr>
          <p:cNvSpPr txBox="1">
            <a:spLocks/>
          </p:cNvSpPr>
          <p:nvPr/>
        </p:nvSpPr>
        <p:spPr>
          <a:xfrm>
            <a:off x="791879" y="2297833"/>
            <a:ext cx="5609641" cy="7861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CO" sz="3600" dirty="0">
                <a:latin typeface="Century Gothic" panose="020B0502020202020204" pitchFamily="34" charset="0"/>
              </a:rPr>
              <a:t>Datos de contacto:</a:t>
            </a:r>
          </a:p>
        </p:txBody>
      </p:sp>
    </p:spTree>
    <p:extLst>
      <p:ext uri="{BB962C8B-B14F-4D97-AF65-F5344CB8AC3E}">
        <p14:creationId xmlns:p14="http://schemas.microsoft.com/office/powerpoint/2010/main" val="79769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80</Words>
  <Application>Microsoft Office PowerPoint</Application>
  <PresentationFormat>Panorámica</PresentationFormat>
  <Paragraphs>20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7" baseType="lpstr">
      <vt:lpstr>Arial</vt:lpstr>
      <vt:lpstr>Arial Black</vt:lpstr>
      <vt:lpstr>Arial Rounded MT Bold</vt:lpstr>
      <vt:lpstr>Calibri</vt:lpstr>
      <vt:lpstr>Calibri Light</vt:lpstr>
      <vt:lpstr>Century Gothic</vt:lpstr>
      <vt:lpstr>Cooper Black</vt:lpstr>
      <vt:lpstr>Felix Titling</vt:lpstr>
      <vt:lpstr>Plantagenet Cherokee</vt:lpstr>
      <vt:lpstr>Tema de Office</vt:lpstr>
      <vt:lpstr>Posible plantilla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12</cp:revision>
  <dcterms:created xsi:type="dcterms:W3CDTF">2023-09-14T20:10:50Z</dcterms:created>
  <dcterms:modified xsi:type="dcterms:W3CDTF">2023-09-15T00:45:56Z</dcterms:modified>
</cp:coreProperties>
</file>